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2"/>
    <p:sldId id="259" r:id="rId3"/>
    <p:sldId id="258" r:id="rId4"/>
    <p:sldId id="257" r:id="rId5"/>
    <p:sldId id="256" r:id="rId6"/>
    <p:sldId id="261" r:id="rId7"/>
    <p:sldId id="262" r:id="rId8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29" d="100"/>
          <a:sy n="29" d="100"/>
        </p:scale>
        <p:origin x="-262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927100"/>
            <a:ext cx="7556500" cy="777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612900"/>
            <a:ext cx="7556500" cy="784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6500" cy="10375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6500" cy="1069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221443"/>
            <a:ext cx="7556500" cy="42505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221443"/>
            <a:ext cx="7556500" cy="42505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221443"/>
            <a:ext cx="7556500" cy="42505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0</Words>
  <Application>Microsoft Office PowerPoint</Application>
  <PresentationFormat>Custom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S. Tripathy</dc:creator>
  <cp:lastModifiedBy>PULAKESH NANDI</cp:lastModifiedBy>
  <cp:revision>3</cp:revision>
  <dcterms:created xsi:type="dcterms:W3CDTF">2023-10-02T16:26:41Z</dcterms:created>
  <dcterms:modified xsi:type="dcterms:W3CDTF">2023-10-02T16:46:27Z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2023-10-02T00:00:00Z</vt:filetime>
  </property>
</Properties>
</file>